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8" r:id="rId6"/>
    <p:sldId id="259" r:id="rId7"/>
    <p:sldId id="260" r:id="rId8"/>
    <p:sldId id="261" r:id="rId9"/>
    <p:sldId id="262" r:id="rId10"/>
    <p:sldId id="256" r:id="rId11"/>
    <p:sldId id="263" r:id="rId12"/>
    <p:sldId id="264" r:id="rId13"/>
    <p:sldId id="266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yi Lyi Liang" userId="48331752-53d4-4a39-ada6-de3dcaed093c" providerId="ADAL" clId="{9F601372-9667-43C8-B7A0-177133D185D2}"/>
    <pc:docChg chg="custSel delSld modSld">
      <pc:chgData name="Chyi Lyi Liang" userId="48331752-53d4-4a39-ada6-de3dcaed093c" providerId="ADAL" clId="{9F601372-9667-43C8-B7A0-177133D185D2}" dt="2025-10-22T21:29:25.270" v="409" actId="20577"/>
      <pc:docMkLst>
        <pc:docMk/>
      </pc:docMkLst>
      <pc:sldChg chg="modSp mod">
        <pc:chgData name="Chyi Lyi Liang" userId="48331752-53d4-4a39-ada6-de3dcaed093c" providerId="ADAL" clId="{9F601372-9667-43C8-B7A0-177133D185D2}" dt="2025-10-22T20:50:55.932" v="167" actId="1076"/>
        <pc:sldMkLst>
          <pc:docMk/>
          <pc:sldMk cId="2340708832" sldId="256"/>
        </pc:sldMkLst>
        <pc:spChg chg="mod">
          <ac:chgData name="Chyi Lyi Liang" userId="48331752-53d4-4a39-ada6-de3dcaed093c" providerId="ADAL" clId="{9F601372-9667-43C8-B7A0-177133D185D2}" dt="2025-10-22T20:50:55.932" v="167" actId="1076"/>
          <ac:spMkLst>
            <pc:docMk/>
            <pc:sldMk cId="2340708832" sldId="256"/>
            <ac:spMk id="6" creationId="{DEB7E1D4-2245-6C31-06F4-B7C9918BD0CA}"/>
          </ac:spMkLst>
        </pc:spChg>
      </pc:sldChg>
      <pc:sldChg chg="modSp mod">
        <pc:chgData name="Chyi Lyi Liang" userId="48331752-53d4-4a39-ada6-de3dcaed093c" providerId="ADAL" clId="{9F601372-9667-43C8-B7A0-177133D185D2}" dt="2025-10-22T20:54:23.873" v="260" actId="6549"/>
        <pc:sldMkLst>
          <pc:docMk/>
          <pc:sldMk cId="1436429020" sldId="260"/>
        </pc:sldMkLst>
        <pc:spChg chg="mod">
          <ac:chgData name="Chyi Lyi Liang" userId="48331752-53d4-4a39-ada6-de3dcaed093c" providerId="ADAL" clId="{9F601372-9667-43C8-B7A0-177133D185D2}" dt="2025-10-22T20:54:23.873" v="260" actId="6549"/>
          <ac:spMkLst>
            <pc:docMk/>
            <pc:sldMk cId="1436429020" sldId="260"/>
            <ac:spMk id="3" creationId="{00000000-0000-0000-0000-000000000000}"/>
          </ac:spMkLst>
        </pc:spChg>
      </pc:sldChg>
      <pc:sldChg chg="delSp modSp mod">
        <pc:chgData name="Chyi Lyi Liang" userId="48331752-53d4-4a39-ada6-de3dcaed093c" providerId="ADAL" clId="{9F601372-9667-43C8-B7A0-177133D185D2}" dt="2025-10-22T20:56:10.338" v="391" actId="20577"/>
        <pc:sldMkLst>
          <pc:docMk/>
          <pc:sldMk cId="3748069857" sldId="261"/>
        </pc:sldMkLst>
        <pc:spChg chg="mod">
          <ac:chgData name="Chyi Lyi Liang" userId="48331752-53d4-4a39-ada6-de3dcaed093c" providerId="ADAL" clId="{9F601372-9667-43C8-B7A0-177133D185D2}" dt="2025-10-22T20:56:10.338" v="391" actId="20577"/>
          <ac:spMkLst>
            <pc:docMk/>
            <pc:sldMk cId="3748069857" sldId="261"/>
            <ac:spMk id="3" creationId="{00000000-0000-0000-0000-000000000000}"/>
          </ac:spMkLst>
        </pc:spChg>
        <pc:spChg chg="del">
          <ac:chgData name="Chyi Lyi Liang" userId="48331752-53d4-4a39-ada6-de3dcaed093c" providerId="ADAL" clId="{9F601372-9667-43C8-B7A0-177133D185D2}" dt="2025-10-22T20:49:01.293" v="1" actId="478"/>
          <ac:spMkLst>
            <pc:docMk/>
            <pc:sldMk cId="3748069857" sldId="261"/>
            <ac:spMk id="5" creationId="{00000000-0000-0000-0000-000000000000}"/>
          </ac:spMkLst>
        </pc:spChg>
        <pc:picChg chg="del">
          <ac:chgData name="Chyi Lyi Liang" userId="48331752-53d4-4a39-ada6-de3dcaed093c" providerId="ADAL" clId="{9F601372-9667-43C8-B7A0-177133D185D2}" dt="2025-10-22T20:48:58.011" v="0" actId="478"/>
          <ac:picMkLst>
            <pc:docMk/>
            <pc:sldMk cId="3748069857" sldId="261"/>
            <ac:picMk id="4" creationId="{00000000-0000-0000-0000-000000000000}"/>
          </ac:picMkLst>
        </pc:picChg>
      </pc:sldChg>
      <pc:sldChg chg="modSp mod">
        <pc:chgData name="Chyi Lyi Liang" userId="48331752-53d4-4a39-ada6-de3dcaed093c" providerId="ADAL" clId="{9F601372-9667-43C8-B7A0-177133D185D2}" dt="2025-10-22T20:50:19.359" v="165" actId="20577"/>
        <pc:sldMkLst>
          <pc:docMk/>
          <pc:sldMk cId="3581336478" sldId="262"/>
        </pc:sldMkLst>
        <pc:spChg chg="mod">
          <ac:chgData name="Chyi Lyi Liang" userId="48331752-53d4-4a39-ada6-de3dcaed093c" providerId="ADAL" clId="{9F601372-9667-43C8-B7A0-177133D185D2}" dt="2025-10-22T20:50:19.359" v="165" actId="20577"/>
          <ac:spMkLst>
            <pc:docMk/>
            <pc:sldMk cId="3581336478" sldId="262"/>
            <ac:spMk id="3" creationId="{00000000-0000-0000-0000-000000000000}"/>
          </ac:spMkLst>
        </pc:spChg>
      </pc:sldChg>
      <pc:sldChg chg="modSp mod">
        <pc:chgData name="Chyi Lyi Liang" userId="48331752-53d4-4a39-ada6-de3dcaed093c" providerId="ADAL" clId="{9F601372-9667-43C8-B7A0-177133D185D2}" dt="2025-10-22T21:29:25.270" v="409" actId="20577"/>
        <pc:sldMkLst>
          <pc:docMk/>
          <pc:sldMk cId="1639595417" sldId="263"/>
        </pc:sldMkLst>
        <pc:spChg chg="mod">
          <ac:chgData name="Chyi Lyi Liang" userId="48331752-53d4-4a39-ada6-de3dcaed093c" providerId="ADAL" clId="{9F601372-9667-43C8-B7A0-177133D185D2}" dt="2025-10-22T21:29:25.270" v="409" actId="20577"/>
          <ac:spMkLst>
            <pc:docMk/>
            <pc:sldMk cId="1639595417" sldId="263"/>
            <ac:spMk id="3" creationId="{00000000-0000-0000-0000-000000000000}"/>
          </ac:spMkLst>
        </pc:spChg>
      </pc:sldChg>
      <pc:sldChg chg="modSp mod">
        <pc:chgData name="Chyi Lyi Liang" userId="48331752-53d4-4a39-ada6-de3dcaed093c" providerId="ADAL" clId="{9F601372-9667-43C8-B7A0-177133D185D2}" dt="2025-10-22T20:53:16.056" v="231" actId="20577"/>
        <pc:sldMkLst>
          <pc:docMk/>
          <pc:sldMk cId="2395202096" sldId="264"/>
        </pc:sldMkLst>
        <pc:spChg chg="mod">
          <ac:chgData name="Chyi Lyi Liang" userId="48331752-53d4-4a39-ada6-de3dcaed093c" providerId="ADAL" clId="{9F601372-9667-43C8-B7A0-177133D185D2}" dt="2025-10-22T20:53:16.056" v="231" actId="20577"/>
          <ac:spMkLst>
            <pc:docMk/>
            <pc:sldMk cId="2395202096" sldId="264"/>
            <ac:spMk id="3" creationId="{00000000-0000-0000-0000-000000000000}"/>
          </ac:spMkLst>
        </pc:spChg>
      </pc:sldChg>
      <pc:sldChg chg="del">
        <pc:chgData name="Chyi Lyi Liang" userId="48331752-53d4-4a39-ada6-de3dcaed093c" providerId="ADAL" clId="{9F601372-9667-43C8-B7A0-177133D185D2}" dt="2025-10-22T20:53:28.486" v="232" actId="47"/>
        <pc:sldMkLst>
          <pc:docMk/>
          <pc:sldMk cId="906039562" sldId="265"/>
        </pc:sldMkLst>
      </pc:sldChg>
      <pc:sldChg chg="modSp mod">
        <pc:chgData name="Chyi Lyi Liang" userId="48331752-53d4-4a39-ada6-de3dcaed093c" providerId="ADAL" clId="{9F601372-9667-43C8-B7A0-177133D185D2}" dt="2025-10-22T20:53:50.740" v="243" actId="6549"/>
        <pc:sldMkLst>
          <pc:docMk/>
          <pc:sldMk cId="63601155" sldId="266"/>
        </pc:sldMkLst>
        <pc:spChg chg="mod">
          <ac:chgData name="Chyi Lyi Liang" userId="48331752-53d4-4a39-ada6-de3dcaed093c" providerId="ADAL" clId="{9F601372-9667-43C8-B7A0-177133D185D2}" dt="2025-10-22T20:53:50.740" v="243" actId="6549"/>
          <ac:spMkLst>
            <pc:docMk/>
            <pc:sldMk cId="63601155" sldId="266"/>
            <ac:spMk id="3" creationId="{00000000-0000-0000-0000-000000000000}"/>
          </ac:spMkLst>
        </pc:spChg>
      </pc:sldChg>
      <pc:sldChg chg="del">
        <pc:chgData name="Chyi Lyi Liang" userId="48331752-53d4-4a39-ada6-de3dcaed093c" providerId="ADAL" clId="{9F601372-9667-43C8-B7A0-177133D185D2}" dt="2025-10-22T20:49:43.085" v="84" actId="47"/>
        <pc:sldMkLst>
          <pc:docMk/>
          <pc:sldMk cId="3210818228" sldId="26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CB1C5-AA26-45D9-8E04-5BA6C8C2A70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1325961-10CC-4F2B-A4E9-E59A1DF6EEB0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Coordinate joint effort and respect participants and subject-matter experts to execute tasks</a:t>
          </a:r>
        </a:p>
      </dgm:t>
    </dgm:pt>
    <dgm:pt modelId="{4ABC5C03-9D9A-41EA-9809-C393A1064FF9}" type="parTrans" cxnId="{C23162C2-02F0-4A37-9644-7DEF6C9DF3A2}">
      <dgm:prSet/>
      <dgm:spPr/>
      <dgm:t>
        <a:bodyPr/>
        <a:lstStyle/>
        <a:p>
          <a:endParaRPr lang="en-US" sz="2400"/>
        </a:p>
      </dgm:t>
    </dgm:pt>
    <dgm:pt modelId="{6787A973-787F-423F-91E0-BCA79BBE06E3}" type="sibTrans" cxnId="{C23162C2-02F0-4A37-9644-7DEF6C9DF3A2}">
      <dgm:prSet/>
      <dgm:spPr/>
      <dgm:t>
        <a:bodyPr/>
        <a:lstStyle/>
        <a:p>
          <a:endParaRPr lang="en-US" sz="2400"/>
        </a:p>
      </dgm:t>
    </dgm:pt>
    <dgm:pt modelId="{571C9F93-C25E-46D1-BCDC-7A5A5CC7971F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Invite and gather inputs and suggestions to fulfill the needs of diverse stakeholders</a:t>
          </a:r>
        </a:p>
      </dgm:t>
    </dgm:pt>
    <dgm:pt modelId="{C6B6A12B-C739-49AE-9B85-122EB762EA45}" type="parTrans" cxnId="{24BD6C0B-F234-490F-BEF1-C363817357B5}">
      <dgm:prSet/>
      <dgm:spPr/>
      <dgm:t>
        <a:bodyPr/>
        <a:lstStyle/>
        <a:p>
          <a:endParaRPr lang="en-US" sz="2400"/>
        </a:p>
      </dgm:t>
    </dgm:pt>
    <dgm:pt modelId="{758FD08E-C52E-461D-B60B-E4A7BF7E1B4C}" type="sibTrans" cxnId="{24BD6C0B-F234-490F-BEF1-C363817357B5}">
      <dgm:prSet/>
      <dgm:spPr/>
      <dgm:t>
        <a:bodyPr/>
        <a:lstStyle/>
        <a:p>
          <a:endParaRPr lang="en-US" sz="2400"/>
        </a:p>
      </dgm:t>
    </dgm:pt>
    <dgm:pt modelId="{21A73F10-670B-472D-B739-43E35170F87A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Actively Recruit and encourage participation from limited-resource communities</a:t>
          </a:r>
        </a:p>
      </dgm:t>
    </dgm:pt>
    <dgm:pt modelId="{B9F43B62-591A-47E8-8227-EF073961B2CE}" type="parTrans" cxnId="{8C0A2F15-C962-4C27-A3E5-16E71FFBC65A}">
      <dgm:prSet/>
      <dgm:spPr/>
      <dgm:t>
        <a:bodyPr/>
        <a:lstStyle/>
        <a:p>
          <a:endParaRPr lang="en-US" sz="2400"/>
        </a:p>
      </dgm:t>
    </dgm:pt>
    <dgm:pt modelId="{6B72069C-21D4-4AEE-B597-C1564853FC35}" type="sibTrans" cxnId="{8C0A2F15-C962-4C27-A3E5-16E71FFBC65A}">
      <dgm:prSet/>
      <dgm:spPr/>
      <dgm:t>
        <a:bodyPr/>
        <a:lstStyle/>
        <a:p>
          <a:endParaRPr lang="en-US" sz="2400"/>
        </a:p>
      </dgm:t>
    </dgm:pt>
    <dgm:pt modelId="{41A80F1C-8F58-495E-93B4-5EBE21F2A993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Respect privacy and confidentiality</a:t>
          </a:r>
        </a:p>
      </dgm:t>
    </dgm:pt>
    <dgm:pt modelId="{0E7808E2-0063-4F0E-8C85-0A0AF28D5942}" type="parTrans" cxnId="{D9E509EE-911E-4323-B52F-E885C729194F}">
      <dgm:prSet/>
      <dgm:spPr/>
      <dgm:t>
        <a:bodyPr/>
        <a:lstStyle/>
        <a:p>
          <a:endParaRPr lang="en-US" sz="2400"/>
        </a:p>
      </dgm:t>
    </dgm:pt>
    <dgm:pt modelId="{7A920E02-6FC9-44E3-900E-4AAD92EC2769}" type="sibTrans" cxnId="{D9E509EE-911E-4323-B52F-E885C729194F}">
      <dgm:prSet/>
      <dgm:spPr/>
      <dgm:t>
        <a:bodyPr/>
        <a:lstStyle/>
        <a:p>
          <a:endParaRPr lang="en-US" sz="2400"/>
        </a:p>
      </dgm:t>
    </dgm:pt>
    <dgm:pt modelId="{0DACB02A-BE1E-43A4-8BA7-435C15E64382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Build a team and expand networks through mentorship and coaching</a:t>
          </a:r>
        </a:p>
      </dgm:t>
    </dgm:pt>
    <dgm:pt modelId="{CC7B1A15-2FD7-447F-A9BD-50288C48DBD5}" type="parTrans" cxnId="{E7D8B66F-88F9-4B24-965B-4C5897962A7B}">
      <dgm:prSet/>
      <dgm:spPr/>
      <dgm:t>
        <a:bodyPr/>
        <a:lstStyle/>
        <a:p>
          <a:endParaRPr lang="en-US" sz="2400"/>
        </a:p>
      </dgm:t>
    </dgm:pt>
    <dgm:pt modelId="{A4A5A934-F9FC-456D-AE62-4EA45314C6B2}" type="sibTrans" cxnId="{E7D8B66F-88F9-4B24-965B-4C5897962A7B}">
      <dgm:prSet/>
      <dgm:spPr/>
      <dgm:t>
        <a:bodyPr/>
        <a:lstStyle/>
        <a:p>
          <a:endParaRPr lang="en-US" sz="2400"/>
        </a:p>
      </dgm:t>
    </dgm:pt>
    <dgm:pt modelId="{CB699487-7AED-4047-838B-52F4ABED23B2}">
      <dgm:prSet custT="1"/>
      <dgm:spPr/>
      <dgm:t>
        <a:bodyPr/>
        <a:lstStyle/>
        <a:p>
          <a:pPr>
            <a:defRPr cap="all"/>
          </a:pP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Provide efficient and effective services in a timely manner responding to the needs</a:t>
          </a:r>
        </a:p>
      </dgm:t>
    </dgm:pt>
    <dgm:pt modelId="{5A88E443-D5F4-4D71-B69C-315DC637DC51}" type="parTrans" cxnId="{18535DDA-F9BC-4E77-AB91-431F7DF2F858}">
      <dgm:prSet/>
      <dgm:spPr/>
      <dgm:t>
        <a:bodyPr/>
        <a:lstStyle/>
        <a:p>
          <a:endParaRPr lang="en-US" sz="2400"/>
        </a:p>
      </dgm:t>
    </dgm:pt>
    <dgm:pt modelId="{37B5357E-8C9A-45A7-8FFD-1156653BAE39}" type="sibTrans" cxnId="{18535DDA-F9BC-4E77-AB91-431F7DF2F858}">
      <dgm:prSet/>
      <dgm:spPr/>
      <dgm:t>
        <a:bodyPr/>
        <a:lstStyle/>
        <a:p>
          <a:endParaRPr lang="en-US" sz="2400"/>
        </a:p>
      </dgm:t>
    </dgm:pt>
    <dgm:pt modelId="{8A956A89-4EB4-41EE-9BF2-F6056E605D6F}" type="pres">
      <dgm:prSet presAssocID="{484CB1C5-AA26-45D9-8E04-5BA6C8C2A70B}" presName="root" presStyleCnt="0">
        <dgm:presLayoutVars>
          <dgm:dir/>
          <dgm:resizeHandles val="exact"/>
        </dgm:presLayoutVars>
      </dgm:prSet>
      <dgm:spPr/>
    </dgm:pt>
    <dgm:pt modelId="{2C74029F-AD71-4605-B573-B2B9D8F366B4}" type="pres">
      <dgm:prSet presAssocID="{31325961-10CC-4F2B-A4E9-E59A1DF6EEB0}" presName="compNode" presStyleCnt="0"/>
      <dgm:spPr/>
    </dgm:pt>
    <dgm:pt modelId="{EDD2F3CE-CE3E-4869-B2A2-4199D2CC8C0D}" type="pres">
      <dgm:prSet presAssocID="{31325961-10CC-4F2B-A4E9-E59A1DF6EEB0}" presName="iconBgRect" presStyleLbl="bgShp" presStyleIdx="0" presStyleCnt="6"/>
      <dgm:spPr/>
    </dgm:pt>
    <dgm:pt modelId="{5AFB1E02-3936-4870-A015-1625E3DB11D3}" type="pres">
      <dgm:prSet presAssocID="{31325961-10CC-4F2B-A4E9-E59A1DF6EEB0}" presName="iconRect" presStyleLbl="node1" presStyleIdx="0" presStyleCnt="6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514A962-F0E6-4418-B246-0B8E0C2A9083}" type="pres">
      <dgm:prSet presAssocID="{31325961-10CC-4F2B-A4E9-E59A1DF6EEB0}" presName="spaceRect" presStyleCnt="0"/>
      <dgm:spPr/>
    </dgm:pt>
    <dgm:pt modelId="{92EBAC71-2151-4439-B2A6-F1DDC484B84B}" type="pres">
      <dgm:prSet presAssocID="{31325961-10CC-4F2B-A4E9-E59A1DF6EEB0}" presName="textRect" presStyleLbl="revTx" presStyleIdx="0" presStyleCnt="6" custScaleX="100000">
        <dgm:presLayoutVars>
          <dgm:chMax val="1"/>
          <dgm:chPref val="1"/>
        </dgm:presLayoutVars>
      </dgm:prSet>
      <dgm:spPr/>
    </dgm:pt>
    <dgm:pt modelId="{CA0D49F5-C4F6-4048-B8CC-AD10D8FB087D}" type="pres">
      <dgm:prSet presAssocID="{6787A973-787F-423F-91E0-BCA79BBE06E3}" presName="sibTrans" presStyleCnt="0"/>
      <dgm:spPr/>
    </dgm:pt>
    <dgm:pt modelId="{991C3F16-82BA-4D51-824C-2844966E4A6F}" type="pres">
      <dgm:prSet presAssocID="{571C9F93-C25E-46D1-BCDC-7A5A5CC7971F}" presName="compNode" presStyleCnt="0"/>
      <dgm:spPr/>
    </dgm:pt>
    <dgm:pt modelId="{A2205DCE-EFF2-46DB-958B-E636C9A69112}" type="pres">
      <dgm:prSet presAssocID="{571C9F93-C25E-46D1-BCDC-7A5A5CC7971F}" presName="iconBgRect" presStyleLbl="bgShp" presStyleIdx="1" presStyleCnt="6"/>
      <dgm:spPr/>
    </dgm:pt>
    <dgm:pt modelId="{110F8BC0-FA12-4E7D-9325-335356C56AEC}" type="pres">
      <dgm:prSet presAssocID="{571C9F93-C25E-46D1-BCDC-7A5A5CC7971F}" presName="iconRect" presStyleLbl="node1" presStyleIdx="1" presStyleCnt="6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04E180F9-0DEE-4677-AAC8-D2B82ADEB114}" type="pres">
      <dgm:prSet presAssocID="{571C9F93-C25E-46D1-BCDC-7A5A5CC7971F}" presName="spaceRect" presStyleCnt="0"/>
      <dgm:spPr/>
    </dgm:pt>
    <dgm:pt modelId="{4CFD4532-5999-459F-9737-79A091DCE723}" type="pres">
      <dgm:prSet presAssocID="{571C9F93-C25E-46D1-BCDC-7A5A5CC7971F}" presName="textRect" presStyleLbl="revTx" presStyleIdx="1" presStyleCnt="6" custScaleX="129540">
        <dgm:presLayoutVars>
          <dgm:chMax val="1"/>
          <dgm:chPref val="1"/>
        </dgm:presLayoutVars>
      </dgm:prSet>
      <dgm:spPr/>
    </dgm:pt>
    <dgm:pt modelId="{B960D72D-6101-463C-9ACA-0AA3F8F39B10}" type="pres">
      <dgm:prSet presAssocID="{758FD08E-C52E-461D-B60B-E4A7BF7E1B4C}" presName="sibTrans" presStyleCnt="0"/>
      <dgm:spPr/>
    </dgm:pt>
    <dgm:pt modelId="{EE20D44C-3806-48AC-8174-F2A2C2E4B5B6}" type="pres">
      <dgm:prSet presAssocID="{21A73F10-670B-472D-B739-43E35170F87A}" presName="compNode" presStyleCnt="0"/>
      <dgm:spPr/>
    </dgm:pt>
    <dgm:pt modelId="{6F186935-1FF3-45A4-BB0A-B3BE8D26784D}" type="pres">
      <dgm:prSet presAssocID="{21A73F10-670B-472D-B739-43E35170F87A}" presName="iconBgRect" presStyleLbl="bgShp" presStyleIdx="2" presStyleCnt="6"/>
      <dgm:spPr/>
    </dgm:pt>
    <dgm:pt modelId="{520121EC-707B-4EFD-87D8-8EC5BCE9DCF2}" type="pres">
      <dgm:prSet presAssocID="{21A73F10-670B-472D-B739-43E35170F87A}" presName="iconRect" presStyleLbl="node1" presStyleIdx="2" presStyleCnt="6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864BF289-3FE3-4666-8234-9A02856213E0}" type="pres">
      <dgm:prSet presAssocID="{21A73F10-670B-472D-B739-43E35170F87A}" presName="spaceRect" presStyleCnt="0"/>
      <dgm:spPr/>
    </dgm:pt>
    <dgm:pt modelId="{7A08F71B-4F3B-4568-B53A-BFA1A80F0EB3}" type="pres">
      <dgm:prSet presAssocID="{21A73F10-670B-472D-B739-43E35170F87A}" presName="textRect" presStyleLbl="revTx" presStyleIdx="2" presStyleCnt="6">
        <dgm:presLayoutVars>
          <dgm:chMax val="1"/>
          <dgm:chPref val="1"/>
        </dgm:presLayoutVars>
      </dgm:prSet>
      <dgm:spPr/>
    </dgm:pt>
    <dgm:pt modelId="{E0B370C7-42B1-4BD2-A455-D58F0B4BC1D7}" type="pres">
      <dgm:prSet presAssocID="{6B72069C-21D4-4AEE-B597-C1564853FC35}" presName="sibTrans" presStyleCnt="0"/>
      <dgm:spPr/>
    </dgm:pt>
    <dgm:pt modelId="{082BA473-E38C-4B62-BB32-E2DAA4847A79}" type="pres">
      <dgm:prSet presAssocID="{41A80F1C-8F58-495E-93B4-5EBE21F2A993}" presName="compNode" presStyleCnt="0"/>
      <dgm:spPr/>
    </dgm:pt>
    <dgm:pt modelId="{F939D166-48DD-4359-B3E7-45824CA20519}" type="pres">
      <dgm:prSet presAssocID="{41A80F1C-8F58-495E-93B4-5EBE21F2A993}" presName="iconBgRect" presStyleLbl="bgShp" presStyleIdx="3" presStyleCnt="6"/>
      <dgm:spPr/>
    </dgm:pt>
    <dgm:pt modelId="{DC267402-8DAA-41B8-982B-58D6ADF361F9}" type="pres">
      <dgm:prSet presAssocID="{41A80F1C-8F58-495E-93B4-5EBE21F2A993}" presName="iconRect" presStyleLbl="node1" presStyleIdx="3" presStyleCnt="6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439A60DD-29D1-4C78-8367-6FCA282DFAF9}" type="pres">
      <dgm:prSet presAssocID="{41A80F1C-8F58-495E-93B4-5EBE21F2A993}" presName="spaceRect" presStyleCnt="0"/>
      <dgm:spPr/>
    </dgm:pt>
    <dgm:pt modelId="{572080A6-7B1C-44F6-B635-C1DFD05B9634}" type="pres">
      <dgm:prSet presAssocID="{41A80F1C-8F58-495E-93B4-5EBE21F2A993}" presName="textRect" presStyleLbl="revTx" presStyleIdx="3" presStyleCnt="6" custScaleX="120067">
        <dgm:presLayoutVars>
          <dgm:chMax val="1"/>
          <dgm:chPref val="1"/>
        </dgm:presLayoutVars>
      </dgm:prSet>
      <dgm:spPr/>
    </dgm:pt>
    <dgm:pt modelId="{B8308E49-9480-4969-B08F-36B49A046B7D}" type="pres">
      <dgm:prSet presAssocID="{7A920E02-6FC9-44E3-900E-4AAD92EC2769}" presName="sibTrans" presStyleCnt="0"/>
      <dgm:spPr/>
    </dgm:pt>
    <dgm:pt modelId="{7B9EC70E-1D19-45AE-BD97-E25D2E979152}" type="pres">
      <dgm:prSet presAssocID="{0DACB02A-BE1E-43A4-8BA7-435C15E64382}" presName="compNode" presStyleCnt="0"/>
      <dgm:spPr/>
    </dgm:pt>
    <dgm:pt modelId="{A5FD818D-4067-4429-B801-DB26D2714828}" type="pres">
      <dgm:prSet presAssocID="{0DACB02A-BE1E-43A4-8BA7-435C15E64382}" presName="iconBgRect" presStyleLbl="bgShp" presStyleIdx="4" presStyleCnt="6"/>
      <dgm:spPr/>
    </dgm:pt>
    <dgm:pt modelId="{E3651E30-CFEA-4881-B13A-7E0D720AEE63}" type="pres">
      <dgm:prSet presAssocID="{0DACB02A-BE1E-43A4-8BA7-435C15E64382}" presName="iconRect" presStyleLbl="node1" presStyleIdx="4" presStyleCnt="6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63D922E6-E0C9-47F3-B686-48BAD5D3EE6C}" type="pres">
      <dgm:prSet presAssocID="{0DACB02A-BE1E-43A4-8BA7-435C15E64382}" presName="spaceRect" presStyleCnt="0"/>
      <dgm:spPr/>
    </dgm:pt>
    <dgm:pt modelId="{119F6ED8-AA88-489D-805B-AB3E6FBA47BF}" type="pres">
      <dgm:prSet presAssocID="{0DACB02A-BE1E-43A4-8BA7-435C15E64382}" presName="textRect" presStyleLbl="revTx" presStyleIdx="4" presStyleCnt="6" custScaleX="114053">
        <dgm:presLayoutVars>
          <dgm:chMax val="1"/>
          <dgm:chPref val="1"/>
        </dgm:presLayoutVars>
      </dgm:prSet>
      <dgm:spPr/>
    </dgm:pt>
    <dgm:pt modelId="{8DB3E17D-9B82-4E8A-83A2-58CB74690A29}" type="pres">
      <dgm:prSet presAssocID="{A4A5A934-F9FC-456D-AE62-4EA45314C6B2}" presName="sibTrans" presStyleCnt="0"/>
      <dgm:spPr/>
    </dgm:pt>
    <dgm:pt modelId="{D2FC7B1F-1D20-4497-BAA2-9F4CCB565959}" type="pres">
      <dgm:prSet presAssocID="{CB699487-7AED-4047-838B-52F4ABED23B2}" presName="compNode" presStyleCnt="0"/>
      <dgm:spPr/>
    </dgm:pt>
    <dgm:pt modelId="{7BB0BFFB-D633-4693-A18F-96A571ECA0DD}" type="pres">
      <dgm:prSet presAssocID="{CB699487-7AED-4047-838B-52F4ABED23B2}" presName="iconBgRect" presStyleLbl="bgShp" presStyleIdx="5" presStyleCnt="6"/>
      <dgm:spPr/>
    </dgm:pt>
    <dgm:pt modelId="{E03F5A21-8707-4B31-AC4D-E55871CD773D}" type="pres">
      <dgm:prSet presAssocID="{CB699487-7AED-4047-838B-52F4ABED23B2}" presName="iconRect" presStyleLbl="node1" presStyleIdx="5" presStyleCnt="6"/>
      <dgm:spPr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7C5462A8-2B82-425A-BCB9-7609331ED5A2}" type="pres">
      <dgm:prSet presAssocID="{CB699487-7AED-4047-838B-52F4ABED23B2}" presName="spaceRect" presStyleCnt="0"/>
      <dgm:spPr/>
    </dgm:pt>
    <dgm:pt modelId="{99931AB0-7638-4E16-9F01-273F6E0B1497}" type="pres">
      <dgm:prSet presAssocID="{CB699487-7AED-4047-838B-52F4ABED23B2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4BD6C0B-F234-490F-BEF1-C363817357B5}" srcId="{484CB1C5-AA26-45D9-8E04-5BA6C8C2A70B}" destId="{571C9F93-C25E-46D1-BCDC-7A5A5CC7971F}" srcOrd="1" destOrd="0" parTransId="{C6B6A12B-C739-49AE-9B85-122EB762EA45}" sibTransId="{758FD08E-C52E-461D-B60B-E4A7BF7E1B4C}"/>
    <dgm:cxn modelId="{8C0A2F15-C962-4C27-A3E5-16E71FFBC65A}" srcId="{484CB1C5-AA26-45D9-8E04-5BA6C8C2A70B}" destId="{21A73F10-670B-472D-B739-43E35170F87A}" srcOrd="2" destOrd="0" parTransId="{B9F43B62-591A-47E8-8227-EF073961B2CE}" sibTransId="{6B72069C-21D4-4AEE-B597-C1564853FC35}"/>
    <dgm:cxn modelId="{F85BAC21-1589-4279-B0B1-0E7AA9BE27F9}" type="presOf" srcId="{31325961-10CC-4F2B-A4E9-E59A1DF6EEB0}" destId="{92EBAC71-2151-4439-B2A6-F1DDC484B84B}" srcOrd="0" destOrd="0" presId="urn:microsoft.com/office/officeart/2018/5/layout/IconCircleLabelList"/>
    <dgm:cxn modelId="{77679B25-918B-4315-8C7C-43B3CD29EE57}" type="presOf" srcId="{571C9F93-C25E-46D1-BCDC-7A5A5CC7971F}" destId="{4CFD4532-5999-459F-9737-79A091DCE723}" srcOrd="0" destOrd="0" presId="urn:microsoft.com/office/officeart/2018/5/layout/IconCircleLabelList"/>
    <dgm:cxn modelId="{6A445140-38AA-40FB-ABF5-2CE08B3EC190}" type="presOf" srcId="{21A73F10-670B-472D-B739-43E35170F87A}" destId="{7A08F71B-4F3B-4568-B53A-BFA1A80F0EB3}" srcOrd="0" destOrd="0" presId="urn:microsoft.com/office/officeart/2018/5/layout/IconCircleLabelList"/>
    <dgm:cxn modelId="{2B259A42-65D1-4381-BD76-F83F1708AE82}" type="presOf" srcId="{41A80F1C-8F58-495E-93B4-5EBE21F2A993}" destId="{572080A6-7B1C-44F6-B635-C1DFD05B9634}" srcOrd="0" destOrd="0" presId="urn:microsoft.com/office/officeart/2018/5/layout/IconCircleLabelList"/>
    <dgm:cxn modelId="{E7D8B66F-88F9-4B24-965B-4C5897962A7B}" srcId="{484CB1C5-AA26-45D9-8E04-5BA6C8C2A70B}" destId="{0DACB02A-BE1E-43A4-8BA7-435C15E64382}" srcOrd="4" destOrd="0" parTransId="{CC7B1A15-2FD7-447F-A9BD-50288C48DBD5}" sibTransId="{A4A5A934-F9FC-456D-AE62-4EA45314C6B2}"/>
    <dgm:cxn modelId="{3F92A375-C15A-4EEE-BC2F-5A9FA9E0C148}" type="presOf" srcId="{484CB1C5-AA26-45D9-8E04-5BA6C8C2A70B}" destId="{8A956A89-4EB4-41EE-9BF2-F6056E605D6F}" srcOrd="0" destOrd="0" presId="urn:microsoft.com/office/officeart/2018/5/layout/IconCircleLabelList"/>
    <dgm:cxn modelId="{48DD0A7B-3E5A-4C9E-A1F1-5E8AA5F70720}" type="presOf" srcId="{0DACB02A-BE1E-43A4-8BA7-435C15E64382}" destId="{119F6ED8-AA88-489D-805B-AB3E6FBA47BF}" srcOrd="0" destOrd="0" presId="urn:microsoft.com/office/officeart/2018/5/layout/IconCircleLabelList"/>
    <dgm:cxn modelId="{C23162C2-02F0-4A37-9644-7DEF6C9DF3A2}" srcId="{484CB1C5-AA26-45D9-8E04-5BA6C8C2A70B}" destId="{31325961-10CC-4F2B-A4E9-E59A1DF6EEB0}" srcOrd="0" destOrd="0" parTransId="{4ABC5C03-9D9A-41EA-9809-C393A1064FF9}" sibTransId="{6787A973-787F-423F-91E0-BCA79BBE06E3}"/>
    <dgm:cxn modelId="{18535DDA-F9BC-4E77-AB91-431F7DF2F858}" srcId="{484CB1C5-AA26-45D9-8E04-5BA6C8C2A70B}" destId="{CB699487-7AED-4047-838B-52F4ABED23B2}" srcOrd="5" destOrd="0" parTransId="{5A88E443-D5F4-4D71-B69C-315DC637DC51}" sibTransId="{37B5357E-8C9A-45A7-8FFD-1156653BAE39}"/>
    <dgm:cxn modelId="{C48D6BE7-7EDD-4EF4-AEE1-0657600C9307}" type="presOf" srcId="{CB699487-7AED-4047-838B-52F4ABED23B2}" destId="{99931AB0-7638-4E16-9F01-273F6E0B1497}" srcOrd="0" destOrd="0" presId="urn:microsoft.com/office/officeart/2018/5/layout/IconCircleLabelList"/>
    <dgm:cxn modelId="{D9E509EE-911E-4323-B52F-E885C729194F}" srcId="{484CB1C5-AA26-45D9-8E04-5BA6C8C2A70B}" destId="{41A80F1C-8F58-495E-93B4-5EBE21F2A993}" srcOrd="3" destOrd="0" parTransId="{0E7808E2-0063-4F0E-8C85-0A0AF28D5942}" sibTransId="{7A920E02-6FC9-44E3-900E-4AAD92EC2769}"/>
    <dgm:cxn modelId="{120EBC41-9D5B-4DF6-B6E4-6869F07CFBAC}" type="presParOf" srcId="{8A956A89-4EB4-41EE-9BF2-F6056E605D6F}" destId="{2C74029F-AD71-4605-B573-B2B9D8F366B4}" srcOrd="0" destOrd="0" presId="urn:microsoft.com/office/officeart/2018/5/layout/IconCircleLabelList"/>
    <dgm:cxn modelId="{5C9CBF97-AC52-4B74-B20B-59924225472A}" type="presParOf" srcId="{2C74029F-AD71-4605-B573-B2B9D8F366B4}" destId="{EDD2F3CE-CE3E-4869-B2A2-4199D2CC8C0D}" srcOrd="0" destOrd="0" presId="urn:microsoft.com/office/officeart/2018/5/layout/IconCircleLabelList"/>
    <dgm:cxn modelId="{A67CBAD6-19D7-4945-BFE6-1F39B5092443}" type="presParOf" srcId="{2C74029F-AD71-4605-B573-B2B9D8F366B4}" destId="{5AFB1E02-3936-4870-A015-1625E3DB11D3}" srcOrd="1" destOrd="0" presId="urn:microsoft.com/office/officeart/2018/5/layout/IconCircleLabelList"/>
    <dgm:cxn modelId="{131856F4-8651-477B-8FA1-7EDD3699FFE4}" type="presParOf" srcId="{2C74029F-AD71-4605-B573-B2B9D8F366B4}" destId="{0514A962-F0E6-4418-B246-0B8E0C2A9083}" srcOrd="2" destOrd="0" presId="urn:microsoft.com/office/officeart/2018/5/layout/IconCircleLabelList"/>
    <dgm:cxn modelId="{25C24FD0-0BD8-4085-9999-4E1DF451EF1B}" type="presParOf" srcId="{2C74029F-AD71-4605-B573-B2B9D8F366B4}" destId="{92EBAC71-2151-4439-B2A6-F1DDC484B84B}" srcOrd="3" destOrd="0" presId="urn:microsoft.com/office/officeart/2018/5/layout/IconCircleLabelList"/>
    <dgm:cxn modelId="{43619BE8-F8F4-4710-AE8A-5030D579FD25}" type="presParOf" srcId="{8A956A89-4EB4-41EE-9BF2-F6056E605D6F}" destId="{CA0D49F5-C4F6-4048-B8CC-AD10D8FB087D}" srcOrd="1" destOrd="0" presId="urn:microsoft.com/office/officeart/2018/5/layout/IconCircleLabelList"/>
    <dgm:cxn modelId="{21F8BBCE-D016-4231-AF51-0819FC9D8DDF}" type="presParOf" srcId="{8A956A89-4EB4-41EE-9BF2-F6056E605D6F}" destId="{991C3F16-82BA-4D51-824C-2844966E4A6F}" srcOrd="2" destOrd="0" presId="urn:microsoft.com/office/officeart/2018/5/layout/IconCircleLabelList"/>
    <dgm:cxn modelId="{9752236E-9D40-4BBD-A4FF-E142AB50AF7F}" type="presParOf" srcId="{991C3F16-82BA-4D51-824C-2844966E4A6F}" destId="{A2205DCE-EFF2-46DB-958B-E636C9A69112}" srcOrd="0" destOrd="0" presId="urn:microsoft.com/office/officeart/2018/5/layout/IconCircleLabelList"/>
    <dgm:cxn modelId="{B06076EE-2C90-4D97-A52A-C7C19899A73C}" type="presParOf" srcId="{991C3F16-82BA-4D51-824C-2844966E4A6F}" destId="{110F8BC0-FA12-4E7D-9325-335356C56AEC}" srcOrd="1" destOrd="0" presId="urn:microsoft.com/office/officeart/2018/5/layout/IconCircleLabelList"/>
    <dgm:cxn modelId="{87DF1851-EA58-4F33-8515-256E104F755A}" type="presParOf" srcId="{991C3F16-82BA-4D51-824C-2844966E4A6F}" destId="{04E180F9-0DEE-4677-AAC8-D2B82ADEB114}" srcOrd="2" destOrd="0" presId="urn:microsoft.com/office/officeart/2018/5/layout/IconCircleLabelList"/>
    <dgm:cxn modelId="{6B28E2D8-A6D3-4A55-A6B5-A68CCB2407E8}" type="presParOf" srcId="{991C3F16-82BA-4D51-824C-2844966E4A6F}" destId="{4CFD4532-5999-459F-9737-79A091DCE723}" srcOrd="3" destOrd="0" presId="urn:microsoft.com/office/officeart/2018/5/layout/IconCircleLabelList"/>
    <dgm:cxn modelId="{9DD7E579-E821-4ABC-9F1C-A1E9E488F7BF}" type="presParOf" srcId="{8A956A89-4EB4-41EE-9BF2-F6056E605D6F}" destId="{B960D72D-6101-463C-9ACA-0AA3F8F39B10}" srcOrd="3" destOrd="0" presId="urn:microsoft.com/office/officeart/2018/5/layout/IconCircleLabelList"/>
    <dgm:cxn modelId="{E7CC2A83-9CA8-43E6-940E-3D2D04A3F105}" type="presParOf" srcId="{8A956A89-4EB4-41EE-9BF2-F6056E605D6F}" destId="{EE20D44C-3806-48AC-8174-F2A2C2E4B5B6}" srcOrd="4" destOrd="0" presId="urn:microsoft.com/office/officeart/2018/5/layout/IconCircleLabelList"/>
    <dgm:cxn modelId="{DBC055BD-1AF6-4283-B0ED-66F961D482DC}" type="presParOf" srcId="{EE20D44C-3806-48AC-8174-F2A2C2E4B5B6}" destId="{6F186935-1FF3-45A4-BB0A-B3BE8D26784D}" srcOrd="0" destOrd="0" presId="urn:microsoft.com/office/officeart/2018/5/layout/IconCircleLabelList"/>
    <dgm:cxn modelId="{496D59EB-FA59-4306-AD1D-198C14CE7A4C}" type="presParOf" srcId="{EE20D44C-3806-48AC-8174-F2A2C2E4B5B6}" destId="{520121EC-707B-4EFD-87D8-8EC5BCE9DCF2}" srcOrd="1" destOrd="0" presId="urn:microsoft.com/office/officeart/2018/5/layout/IconCircleLabelList"/>
    <dgm:cxn modelId="{96E57E82-20CF-4E50-B10B-7AC0D865AEA6}" type="presParOf" srcId="{EE20D44C-3806-48AC-8174-F2A2C2E4B5B6}" destId="{864BF289-3FE3-4666-8234-9A02856213E0}" srcOrd="2" destOrd="0" presId="urn:microsoft.com/office/officeart/2018/5/layout/IconCircleLabelList"/>
    <dgm:cxn modelId="{A3A80B4C-518B-490D-B407-A9DB2E2DDF9E}" type="presParOf" srcId="{EE20D44C-3806-48AC-8174-F2A2C2E4B5B6}" destId="{7A08F71B-4F3B-4568-B53A-BFA1A80F0EB3}" srcOrd="3" destOrd="0" presId="urn:microsoft.com/office/officeart/2018/5/layout/IconCircleLabelList"/>
    <dgm:cxn modelId="{8AFBB701-D968-4F14-9753-C31F221BBA48}" type="presParOf" srcId="{8A956A89-4EB4-41EE-9BF2-F6056E605D6F}" destId="{E0B370C7-42B1-4BD2-A455-D58F0B4BC1D7}" srcOrd="5" destOrd="0" presId="urn:microsoft.com/office/officeart/2018/5/layout/IconCircleLabelList"/>
    <dgm:cxn modelId="{82616512-27F7-4D82-8EE2-3694426E1C88}" type="presParOf" srcId="{8A956A89-4EB4-41EE-9BF2-F6056E605D6F}" destId="{082BA473-E38C-4B62-BB32-E2DAA4847A79}" srcOrd="6" destOrd="0" presId="urn:microsoft.com/office/officeart/2018/5/layout/IconCircleLabelList"/>
    <dgm:cxn modelId="{591FF58B-3661-4C57-9884-86E15AE312FD}" type="presParOf" srcId="{082BA473-E38C-4B62-BB32-E2DAA4847A79}" destId="{F939D166-48DD-4359-B3E7-45824CA20519}" srcOrd="0" destOrd="0" presId="urn:microsoft.com/office/officeart/2018/5/layout/IconCircleLabelList"/>
    <dgm:cxn modelId="{44F6E8A2-7664-4674-9B2C-30D848FA3149}" type="presParOf" srcId="{082BA473-E38C-4B62-BB32-E2DAA4847A79}" destId="{DC267402-8DAA-41B8-982B-58D6ADF361F9}" srcOrd="1" destOrd="0" presId="urn:microsoft.com/office/officeart/2018/5/layout/IconCircleLabelList"/>
    <dgm:cxn modelId="{4A377BEF-4420-4DAD-B046-2A1C3E26108D}" type="presParOf" srcId="{082BA473-E38C-4B62-BB32-E2DAA4847A79}" destId="{439A60DD-29D1-4C78-8367-6FCA282DFAF9}" srcOrd="2" destOrd="0" presId="urn:microsoft.com/office/officeart/2018/5/layout/IconCircleLabelList"/>
    <dgm:cxn modelId="{FDB56F96-3F0B-45B6-8CFF-FC3EE12DB097}" type="presParOf" srcId="{082BA473-E38C-4B62-BB32-E2DAA4847A79}" destId="{572080A6-7B1C-44F6-B635-C1DFD05B9634}" srcOrd="3" destOrd="0" presId="urn:microsoft.com/office/officeart/2018/5/layout/IconCircleLabelList"/>
    <dgm:cxn modelId="{2CD6DAC9-C1FD-470A-AFA2-481C99C1C82C}" type="presParOf" srcId="{8A956A89-4EB4-41EE-9BF2-F6056E605D6F}" destId="{B8308E49-9480-4969-B08F-36B49A046B7D}" srcOrd="7" destOrd="0" presId="urn:microsoft.com/office/officeart/2018/5/layout/IconCircleLabelList"/>
    <dgm:cxn modelId="{CB0A926A-8A43-4FEF-AE87-8DBF68F8310B}" type="presParOf" srcId="{8A956A89-4EB4-41EE-9BF2-F6056E605D6F}" destId="{7B9EC70E-1D19-45AE-BD97-E25D2E979152}" srcOrd="8" destOrd="0" presId="urn:microsoft.com/office/officeart/2018/5/layout/IconCircleLabelList"/>
    <dgm:cxn modelId="{A4F8F459-D28F-48EE-A58B-D828633310D3}" type="presParOf" srcId="{7B9EC70E-1D19-45AE-BD97-E25D2E979152}" destId="{A5FD818D-4067-4429-B801-DB26D2714828}" srcOrd="0" destOrd="0" presId="urn:microsoft.com/office/officeart/2018/5/layout/IconCircleLabelList"/>
    <dgm:cxn modelId="{4FF8FCAA-5774-4534-AF6B-E0F1B36AEBDB}" type="presParOf" srcId="{7B9EC70E-1D19-45AE-BD97-E25D2E979152}" destId="{E3651E30-CFEA-4881-B13A-7E0D720AEE63}" srcOrd="1" destOrd="0" presId="urn:microsoft.com/office/officeart/2018/5/layout/IconCircleLabelList"/>
    <dgm:cxn modelId="{6562F644-961D-4F51-9457-D600703CF5EC}" type="presParOf" srcId="{7B9EC70E-1D19-45AE-BD97-E25D2E979152}" destId="{63D922E6-E0C9-47F3-B686-48BAD5D3EE6C}" srcOrd="2" destOrd="0" presId="urn:microsoft.com/office/officeart/2018/5/layout/IconCircleLabelList"/>
    <dgm:cxn modelId="{403A7F8B-C5B2-415F-9532-8A7C3CE69496}" type="presParOf" srcId="{7B9EC70E-1D19-45AE-BD97-E25D2E979152}" destId="{119F6ED8-AA88-489D-805B-AB3E6FBA47BF}" srcOrd="3" destOrd="0" presId="urn:microsoft.com/office/officeart/2018/5/layout/IconCircleLabelList"/>
    <dgm:cxn modelId="{B43D5DFA-C544-486A-8247-4238824C5C8B}" type="presParOf" srcId="{8A956A89-4EB4-41EE-9BF2-F6056E605D6F}" destId="{8DB3E17D-9B82-4E8A-83A2-58CB74690A29}" srcOrd="9" destOrd="0" presId="urn:microsoft.com/office/officeart/2018/5/layout/IconCircleLabelList"/>
    <dgm:cxn modelId="{F0042469-004E-490A-967B-BB00065141CC}" type="presParOf" srcId="{8A956A89-4EB4-41EE-9BF2-F6056E605D6F}" destId="{D2FC7B1F-1D20-4497-BAA2-9F4CCB565959}" srcOrd="10" destOrd="0" presId="urn:microsoft.com/office/officeart/2018/5/layout/IconCircleLabelList"/>
    <dgm:cxn modelId="{5B7E9163-A1C4-4595-89DD-4C36B1AD9498}" type="presParOf" srcId="{D2FC7B1F-1D20-4497-BAA2-9F4CCB565959}" destId="{7BB0BFFB-D633-4693-A18F-96A571ECA0DD}" srcOrd="0" destOrd="0" presId="urn:microsoft.com/office/officeart/2018/5/layout/IconCircleLabelList"/>
    <dgm:cxn modelId="{8C288851-C14B-425C-BCC7-B4F4A7DB519D}" type="presParOf" srcId="{D2FC7B1F-1D20-4497-BAA2-9F4CCB565959}" destId="{E03F5A21-8707-4B31-AC4D-E55871CD773D}" srcOrd="1" destOrd="0" presId="urn:microsoft.com/office/officeart/2018/5/layout/IconCircleLabelList"/>
    <dgm:cxn modelId="{7F7ED9CC-D99D-4146-9561-1D247D3B9449}" type="presParOf" srcId="{D2FC7B1F-1D20-4497-BAA2-9F4CCB565959}" destId="{7C5462A8-2B82-425A-BCB9-7609331ED5A2}" srcOrd="2" destOrd="0" presId="urn:microsoft.com/office/officeart/2018/5/layout/IconCircleLabelList"/>
    <dgm:cxn modelId="{61151F9A-B2D2-47EF-99E0-E07288943480}" type="presParOf" srcId="{D2FC7B1F-1D20-4497-BAA2-9F4CCB565959}" destId="{99931AB0-7638-4E16-9F01-273F6E0B149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2F3CE-CE3E-4869-B2A2-4199D2CC8C0D}">
      <dsp:nvSpPr>
        <dsp:cNvPr id="0" name=""/>
        <dsp:cNvSpPr/>
      </dsp:nvSpPr>
      <dsp:spPr>
        <a:xfrm>
          <a:off x="274094" y="848042"/>
          <a:ext cx="843873" cy="8438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B1E02-3936-4870-A015-1625E3DB11D3}">
      <dsp:nvSpPr>
        <dsp:cNvPr id="0" name=""/>
        <dsp:cNvSpPr/>
      </dsp:nvSpPr>
      <dsp:spPr>
        <a:xfrm>
          <a:off x="453936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BAC71-2151-4439-B2A6-F1DDC484B84B}">
      <dsp:nvSpPr>
        <dsp:cNvPr id="0" name=""/>
        <dsp:cNvSpPr/>
      </dsp:nvSpPr>
      <dsp:spPr>
        <a:xfrm>
          <a:off x="4331" y="1954761"/>
          <a:ext cx="1383398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Coordinate joint effort and respect participants and subject-matter experts to execute tasks</a:t>
          </a:r>
        </a:p>
      </dsp:txBody>
      <dsp:txXfrm>
        <a:off x="4331" y="1954761"/>
        <a:ext cx="1383398" cy="743576"/>
      </dsp:txXfrm>
    </dsp:sp>
    <dsp:sp modelId="{A2205DCE-EFF2-46DB-958B-E636C9A69112}">
      <dsp:nvSpPr>
        <dsp:cNvPr id="0" name=""/>
        <dsp:cNvSpPr/>
      </dsp:nvSpPr>
      <dsp:spPr>
        <a:xfrm>
          <a:off x="2103915" y="848042"/>
          <a:ext cx="843873" cy="84387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0F8BC0-FA12-4E7D-9325-335356C56AEC}">
      <dsp:nvSpPr>
        <dsp:cNvPr id="0" name=""/>
        <dsp:cNvSpPr/>
      </dsp:nvSpPr>
      <dsp:spPr>
        <a:xfrm>
          <a:off x="2283757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FD4532-5999-459F-9737-79A091DCE723}">
      <dsp:nvSpPr>
        <dsp:cNvPr id="0" name=""/>
        <dsp:cNvSpPr/>
      </dsp:nvSpPr>
      <dsp:spPr>
        <a:xfrm>
          <a:off x="1629824" y="1954761"/>
          <a:ext cx="1792054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Invite and gather inputs and suggestions to fulfill the needs of diverse stakeholders</a:t>
          </a:r>
        </a:p>
      </dsp:txBody>
      <dsp:txXfrm>
        <a:off x="1629824" y="1954761"/>
        <a:ext cx="1792054" cy="743576"/>
      </dsp:txXfrm>
    </dsp:sp>
    <dsp:sp modelId="{6F186935-1FF3-45A4-BB0A-B3BE8D26784D}">
      <dsp:nvSpPr>
        <dsp:cNvPr id="0" name=""/>
        <dsp:cNvSpPr/>
      </dsp:nvSpPr>
      <dsp:spPr>
        <a:xfrm>
          <a:off x="3933736" y="848042"/>
          <a:ext cx="843873" cy="84387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121EC-707B-4EFD-87D8-8EC5BCE9DCF2}">
      <dsp:nvSpPr>
        <dsp:cNvPr id="0" name=""/>
        <dsp:cNvSpPr/>
      </dsp:nvSpPr>
      <dsp:spPr>
        <a:xfrm>
          <a:off x="4113578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8F71B-4F3B-4568-B53A-BFA1A80F0EB3}">
      <dsp:nvSpPr>
        <dsp:cNvPr id="0" name=""/>
        <dsp:cNvSpPr/>
      </dsp:nvSpPr>
      <dsp:spPr>
        <a:xfrm>
          <a:off x="3663973" y="1954761"/>
          <a:ext cx="1383398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Actively Recruit and encourage participation from limited-resource communities</a:t>
          </a:r>
        </a:p>
      </dsp:txBody>
      <dsp:txXfrm>
        <a:off x="3663973" y="1954761"/>
        <a:ext cx="1383398" cy="743576"/>
      </dsp:txXfrm>
    </dsp:sp>
    <dsp:sp modelId="{F939D166-48DD-4359-B3E7-45824CA20519}">
      <dsp:nvSpPr>
        <dsp:cNvPr id="0" name=""/>
        <dsp:cNvSpPr/>
      </dsp:nvSpPr>
      <dsp:spPr>
        <a:xfrm>
          <a:off x="5698033" y="848042"/>
          <a:ext cx="843873" cy="84387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67402-8DAA-41B8-982B-58D6ADF361F9}">
      <dsp:nvSpPr>
        <dsp:cNvPr id="0" name=""/>
        <dsp:cNvSpPr/>
      </dsp:nvSpPr>
      <dsp:spPr>
        <a:xfrm>
          <a:off x="5877874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080A6-7B1C-44F6-B635-C1DFD05B9634}">
      <dsp:nvSpPr>
        <dsp:cNvPr id="0" name=""/>
        <dsp:cNvSpPr/>
      </dsp:nvSpPr>
      <dsp:spPr>
        <a:xfrm>
          <a:off x="5289467" y="1954761"/>
          <a:ext cx="1661005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Respect privacy and confidentiality</a:t>
          </a:r>
        </a:p>
      </dsp:txBody>
      <dsp:txXfrm>
        <a:off x="5289467" y="1954761"/>
        <a:ext cx="1661005" cy="743576"/>
      </dsp:txXfrm>
    </dsp:sp>
    <dsp:sp modelId="{A5FD818D-4067-4429-B801-DB26D2714828}">
      <dsp:nvSpPr>
        <dsp:cNvPr id="0" name=""/>
        <dsp:cNvSpPr/>
      </dsp:nvSpPr>
      <dsp:spPr>
        <a:xfrm>
          <a:off x="7559533" y="848042"/>
          <a:ext cx="843873" cy="84387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651E30-CFEA-4881-B13A-7E0D720AEE63}">
      <dsp:nvSpPr>
        <dsp:cNvPr id="0" name=""/>
        <dsp:cNvSpPr/>
      </dsp:nvSpPr>
      <dsp:spPr>
        <a:xfrm>
          <a:off x="7739375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F6ED8-AA88-489D-805B-AB3E6FBA47BF}">
      <dsp:nvSpPr>
        <dsp:cNvPr id="0" name=""/>
        <dsp:cNvSpPr/>
      </dsp:nvSpPr>
      <dsp:spPr>
        <a:xfrm>
          <a:off x="7192566" y="1954761"/>
          <a:ext cx="1577807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Build a team and expand networks through mentorship and coaching</a:t>
          </a:r>
        </a:p>
      </dsp:txBody>
      <dsp:txXfrm>
        <a:off x="7192566" y="1954761"/>
        <a:ext cx="1577807" cy="743576"/>
      </dsp:txXfrm>
    </dsp:sp>
    <dsp:sp modelId="{7BB0BFFB-D633-4693-A18F-96A571ECA0DD}">
      <dsp:nvSpPr>
        <dsp:cNvPr id="0" name=""/>
        <dsp:cNvSpPr/>
      </dsp:nvSpPr>
      <dsp:spPr>
        <a:xfrm>
          <a:off x="9282231" y="848042"/>
          <a:ext cx="843873" cy="8438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3F5A21-8707-4B31-AC4D-E55871CD773D}">
      <dsp:nvSpPr>
        <dsp:cNvPr id="0" name=""/>
        <dsp:cNvSpPr/>
      </dsp:nvSpPr>
      <dsp:spPr>
        <a:xfrm>
          <a:off x="9462073" y="1027884"/>
          <a:ext cx="484189" cy="484189"/>
        </a:xfrm>
        <a:prstGeom prst="rect">
          <a:avLst/>
        </a:prstGeom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31AB0-7638-4E16-9F01-273F6E0B1497}">
      <dsp:nvSpPr>
        <dsp:cNvPr id="0" name=""/>
        <dsp:cNvSpPr/>
      </dsp:nvSpPr>
      <dsp:spPr>
        <a:xfrm>
          <a:off x="9012468" y="1954761"/>
          <a:ext cx="1383398" cy="743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Provide efficient and effective services in a timely manner responding to the needs</a:t>
          </a:r>
        </a:p>
      </dsp:txBody>
      <dsp:txXfrm>
        <a:off x="9012468" y="1954761"/>
        <a:ext cx="1383398" cy="743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6002-97E7-F5FA-8D74-5E22E6FD0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CCC18-6060-2164-A74E-4944A382D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64590-2C07-383E-EFEA-EFCE71362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40B3A-283E-E473-E208-3A6B9839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D0A65-E6F8-E556-BF6D-9303526E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0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040EC-2504-2336-2FAA-6032354A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887F1-495D-108B-4158-AB6DC2B0B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C5231-E62E-2543-1905-F73D36C1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6C1DC-0938-199D-6AE1-A9931249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1F1E4-E256-61C6-4D59-4B38B13E1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3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20B8A-E3BB-4627-F007-4FA71A8E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8EDEA-CC2E-096E-011F-4E0564599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A6CB2-663A-7122-9464-EBBD1011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761C3-B15D-B824-467B-E2AF3D07E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56FBF-CF2D-1119-50AB-699533E1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0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FA84-1BBA-4938-CA48-6AD7F597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189B4-678D-6BEB-F06D-0019265EAC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1F49E-A763-468F-C71E-F7BFEFC84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E3737-8D68-F162-567F-6A23351D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883FD-E1E2-6EDE-C398-4A517D5A4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8FAF2-9431-AFBB-7FD7-F7FF5031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91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5A1B-2B4A-451E-4FEF-67B888089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2CA7C-7F70-CCC9-A374-11A85FD4F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07973-C01B-E1BE-5165-108B4C585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47E53-D3A1-39C8-758F-28A87140B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511B8-5A86-44E6-CF73-8C7DE4501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F1DBFA-6BA7-C310-A5C3-652B449D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DD70FE-F1DB-3595-89F4-AC5812C7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67E4A8-D99A-722B-3D76-B959174E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7614-019B-DD1B-D9FD-CE370032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98524-84A0-8DB2-D2E8-FFE61AD6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56049-FFB6-81C4-3904-90B5E9516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0C5034-63E2-7DB2-7903-D4C9CAD6B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0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6083BC-5463-DEFF-726F-53953DB40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7B7C06-B97A-A677-76A9-96D266E7A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82EB6-7CD1-0D78-55CA-EF297906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8826-A6A2-4D04-21CB-0FABD18AB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8742A-AD42-5799-78D4-01FC7CEFF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8F7C5-838D-4600-C9ED-DA65F9FD45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E8DB3-482C-DA5D-9D72-9C4B6BD84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47007-BFA5-1527-1299-00715D58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3AFDE-C8FA-076D-05B8-3B6F50CB9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44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F90B-9684-BF2C-C172-408A880B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A3A039-1A69-A036-6FF5-8A807A254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A29F9-FE9D-F48B-F3BF-85717C856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7B4E2-78CE-8117-3375-B8294036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C78FA-1528-562F-A059-A81F5D68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54DFF0-4C6D-4CAF-17BC-15B2145C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2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61513-92A4-E252-DE56-AF0F0548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1D08AC-5D51-5100-FDAA-15FD9C025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E9F38-588C-13C7-13F8-00BDF439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DB01F-8C44-27B1-0544-4ECD0847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DE24B-1B15-E30D-16E2-1E8B9A25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96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00288B-FA4A-0539-48E5-61590B7BD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98ACC-4E60-9EDB-807C-B180952F1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777FC-2178-B839-BB8E-0D253FC6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43A9F-DFE6-A474-FCBF-8B693B35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EB782-892A-F97E-43D7-E511AAB3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1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0B314D-BC78-973D-9287-38C6C96B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4923C-03C0-D8FE-2A72-C7FCF6C31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D9EDC-F8E4-26C6-6246-EDEDA9E63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715BA-B6E1-4B54-94FE-8D05E241EF0E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52E5E-8F07-725B-9142-606646CF1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379C1-CEEA-6D1E-B3B0-F49F27923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8EF48-2447-4B40-9903-8621EB4E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7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1175" y="168206"/>
            <a:ext cx="11418073" cy="2387600"/>
          </a:xfrm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ln w="19050">
                  <a:solidFill>
                    <a:srgbClr val="C00000"/>
                  </a:solidFill>
                </a:ln>
              </a:rPr>
              <a:t>Paid Experiential Learning Programs in Supporting K-14 Educators and Administrators in NC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39" y="3021593"/>
            <a:ext cx="11243144" cy="165576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Dr. Kathleen Liang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W.K. Kellogg Distinguished Professor of Sustainable Agriculture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Director, Center for Environmental Farming Systems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North Carolina Agricultural and Technical State University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Funding Source USDA Professional Development for Agricultural Literacy (PDAL) Program 2023-2026</a:t>
            </a:r>
          </a:p>
        </p:txBody>
      </p:sp>
    </p:spTree>
    <p:extLst>
      <p:ext uri="{BB962C8B-B14F-4D97-AF65-F5344CB8AC3E}">
        <p14:creationId xmlns:p14="http://schemas.microsoft.com/office/powerpoint/2010/main" val="189580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AB2CD4-2A74-47E3-90FB-6B1E32B4F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667" y="1090300"/>
            <a:ext cx="1086066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North Carolina A&amp;T State University does not discriminate on the basis of age, color, disability, gender,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gender identity, gender expression, national origin, political affiliation, race, religion, sexual orientation,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genetic information, veteran status, or any other basis protected by law.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82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68" y="1825625"/>
            <a:ext cx="11426024" cy="4742152"/>
          </a:xfrm>
        </p:spPr>
        <p:txBody>
          <a:bodyPr/>
          <a:lstStyle/>
          <a:p>
            <a:r>
              <a:rPr lang="en-US" dirty="0"/>
              <a:t>Lack of </a:t>
            </a:r>
            <a:r>
              <a:rPr lang="en-US" dirty="0">
                <a:highlight>
                  <a:srgbClr val="FFFF00"/>
                </a:highlight>
              </a:rPr>
              <a:t>curricula</a:t>
            </a:r>
            <a:r>
              <a:rPr lang="en-US" dirty="0"/>
              <a:t> about innovation and entrepreneurship related to agriculture and food systems</a:t>
            </a:r>
          </a:p>
          <a:p>
            <a:r>
              <a:rPr lang="en-US" dirty="0"/>
              <a:t>Lack of </a:t>
            </a:r>
            <a:r>
              <a:rPr lang="en-US" dirty="0">
                <a:highlight>
                  <a:srgbClr val="FFFF00"/>
                </a:highlight>
              </a:rPr>
              <a:t>incentives</a:t>
            </a:r>
            <a:r>
              <a:rPr lang="en-US" dirty="0"/>
              <a:t> to support K-14 teachers and administrators across all disciplines, types of schools, and special needs education models</a:t>
            </a:r>
          </a:p>
          <a:p>
            <a:r>
              <a:rPr lang="en-US" dirty="0"/>
              <a:t>Lack of </a:t>
            </a:r>
            <a:r>
              <a:rPr lang="en-US" dirty="0">
                <a:highlight>
                  <a:srgbClr val="FFFF00"/>
                </a:highlight>
              </a:rPr>
              <a:t>hands-on, fun, and guided activities </a:t>
            </a:r>
            <a:r>
              <a:rPr lang="en-US" dirty="0"/>
              <a:t>to engage and invigorate educators and administrators when learning about agriculture and food systems</a:t>
            </a:r>
          </a:p>
        </p:txBody>
      </p:sp>
    </p:spTree>
    <p:extLst>
      <p:ext uri="{BB962C8B-B14F-4D97-AF65-F5344CB8AC3E}">
        <p14:creationId xmlns:p14="http://schemas.microsoft.com/office/powerpoint/2010/main" val="452727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8645"/>
          </a:xfrm>
        </p:spPr>
        <p:txBody>
          <a:bodyPr/>
          <a:lstStyle/>
          <a:p>
            <a:r>
              <a:rPr lang="en-US" b="1" dirty="0"/>
              <a:t>Goals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588" y="1288112"/>
            <a:ext cx="11791784" cy="5351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To increase the number of K-14 educational professionals trained in the </a:t>
            </a:r>
            <a:r>
              <a:rPr lang="en-US" dirty="0" err="1"/>
              <a:t>agri</a:t>
            </a:r>
            <a:r>
              <a:rPr lang="en-US" dirty="0"/>
              <a:t>-food system sciences via </a:t>
            </a:r>
          </a:p>
          <a:p>
            <a:pPr marL="514350" indent="-514350">
              <a:buAutoNum type="arabicParenBoth"/>
            </a:pPr>
            <a:r>
              <a:rPr lang="en-US" dirty="0">
                <a:highlight>
                  <a:srgbClr val="FFFF00"/>
                </a:highlight>
              </a:rPr>
              <a:t>expert-guided interdisciplinary research </a:t>
            </a:r>
            <a:r>
              <a:rPr lang="en-US" dirty="0"/>
              <a:t>to enhance faculty expertise and encourage widespread implementation of educational innovation at K-14 levels; </a:t>
            </a:r>
          </a:p>
          <a:p>
            <a:pPr marL="514350" indent="-514350">
              <a:buAutoNum type="arabicParenBoth"/>
            </a:pPr>
            <a:r>
              <a:rPr lang="en-US" dirty="0">
                <a:highlight>
                  <a:srgbClr val="FFFF00"/>
                </a:highlight>
              </a:rPr>
              <a:t>immersive learning experiences </a:t>
            </a:r>
            <a:r>
              <a:rPr lang="en-US" dirty="0"/>
              <a:t>(e.g., on-farm activities, experiential learning training) and curriculum development and teaching training for K-14 education to improve student success outcomes</a:t>
            </a:r>
          </a:p>
          <a:p>
            <a:pPr marL="514350" indent="-514350">
              <a:buAutoNum type="arabicParenBoth"/>
            </a:pPr>
            <a:r>
              <a:rPr lang="en-US" dirty="0">
                <a:highlight>
                  <a:srgbClr val="FFFF00"/>
                </a:highlight>
              </a:rPr>
              <a:t>continuous support, coaching, and mentorship </a:t>
            </a:r>
            <a:r>
              <a:rPr lang="en-US" dirty="0"/>
              <a:t>for participants to integrate food and agricultural science concepts in their classes across disciplines to help students explore career opportunities in food and agriculture.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2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882" y="78878"/>
            <a:ext cx="10515600" cy="1010451"/>
          </a:xfrm>
        </p:spPr>
        <p:txBody>
          <a:bodyPr>
            <a:normAutofit/>
          </a:bodyPr>
          <a:lstStyle/>
          <a:p>
            <a:r>
              <a:rPr lang="en-US" sz="3600" b="1" dirty="0"/>
              <a:t>Location of the Program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884" y="1478943"/>
            <a:ext cx="11016916" cy="4698020"/>
          </a:xfrm>
        </p:spPr>
        <p:txBody>
          <a:bodyPr/>
          <a:lstStyle/>
          <a:p>
            <a:r>
              <a:rPr lang="en-US" dirty="0"/>
              <a:t>North Carolina A&amp;T State University Farm and Pavilion in Greensboro, NC</a:t>
            </a:r>
          </a:p>
          <a:p>
            <a:pPr lvl="1"/>
            <a:r>
              <a:rPr lang="en-US" dirty="0"/>
              <a:t>Horticultural units</a:t>
            </a:r>
          </a:p>
          <a:p>
            <a:pPr lvl="1"/>
            <a:r>
              <a:rPr lang="en-US" dirty="0"/>
              <a:t>Animal units</a:t>
            </a:r>
          </a:p>
          <a:p>
            <a:pPr lvl="1"/>
            <a:r>
              <a:rPr lang="en-US" dirty="0"/>
              <a:t>Farm pavilion and conference center</a:t>
            </a:r>
          </a:p>
          <a:p>
            <a:pPr lvl="1"/>
            <a:r>
              <a:rPr lang="en-US" dirty="0"/>
              <a:t>Urban agricultural innovation center</a:t>
            </a:r>
          </a:p>
        </p:txBody>
      </p:sp>
    </p:spTree>
    <p:extLst>
      <p:ext uri="{BB962C8B-B14F-4D97-AF65-F5344CB8AC3E}">
        <p14:creationId xmlns:p14="http://schemas.microsoft.com/office/powerpoint/2010/main" val="3748069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Our priority is to serve the K-14 schools working with budget constraints, limited resources, and rural communities in North Carolina, including teachers who support students with special needs</a:t>
            </a:r>
          </a:p>
          <a:p>
            <a:r>
              <a:rPr lang="en-US" sz="3200" dirty="0"/>
              <a:t>All disciplines are welcome</a:t>
            </a:r>
          </a:p>
          <a:p>
            <a:r>
              <a:rPr lang="en-US" sz="3200" dirty="0"/>
              <a:t>Full-time employees in rural and urban areas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133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23E93-D283-3358-91A5-FC3158802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7" t="26117" r="35978" b="28934"/>
          <a:stretch/>
        </p:blipFill>
        <p:spPr>
          <a:xfrm>
            <a:off x="302411" y="490194"/>
            <a:ext cx="11558804" cy="4908741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DEB7E1D4-2245-6C31-06F4-B7C9918BD0CA}"/>
              </a:ext>
            </a:extLst>
          </p:cNvPr>
          <p:cNvSpPr/>
          <p:nvPr/>
        </p:nvSpPr>
        <p:spPr>
          <a:xfrm>
            <a:off x="6081813" y="1338483"/>
            <a:ext cx="278446" cy="241163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0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Logistic of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77" y="1825625"/>
            <a:ext cx="11823590" cy="4351338"/>
          </a:xfrm>
        </p:spPr>
        <p:txBody>
          <a:bodyPr>
            <a:noAutofit/>
          </a:bodyPr>
          <a:lstStyle/>
          <a:p>
            <a:r>
              <a:rPr lang="en-US" sz="3200" dirty="0"/>
              <a:t>Time – April 17-19 (group 1) and April 24-26 (group 2)</a:t>
            </a:r>
          </a:p>
          <a:p>
            <a:r>
              <a:rPr lang="en-US" sz="3200" dirty="0"/>
              <a:t>The proposed training is </a:t>
            </a:r>
            <a:r>
              <a:rPr lang="en-US" sz="3200" dirty="0">
                <a:highlight>
                  <a:srgbClr val="FFFF00"/>
                </a:highlight>
              </a:rPr>
              <a:t>3-day immersive learning in Greensboro, NC</a:t>
            </a:r>
          </a:p>
          <a:p>
            <a:r>
              <a:rPr lang="en-US" sz="3200" dirty="0"/>
              <a:t>Each group will consist of 15 teachers MAX</a:t>
            </a:r>
          </a:p>
          <a:p>
            <a:r>
              <a:rPr lang="en-US" sz="3200" dirty="0"/>
              <a:t>Lodging (if needed), materials and program travel are covered by grant</a:t>
            </a:r>
          </a:p>
          <a:p>
            <a:r>
              <a:rPr lang="en-US" sz="3200" dirty="0"/>
              <a:t>Each participant will receive a certificate and (stipend + Per diem) if selected to participate, and </a:t>
            </a:r>
            <a:r>
              <a:rPr lang="en-US" sz="3200" dirty="0">
                <a:highlight>
                  <a:srgbClr val="FFFF00"/>
                </a:highlight>
              </a:rPr>
              <a:t>must complete the full program</a:t>
            </a:r>
          </a:p>
          <a:p>
            <a:r>
              <a:rPr lang="en-US" sz="3200">
                <a:solidFill>
                  <a:srgbClr val="FF0000"/>
                </a:solidFill>
              </a:rPr>
              <a:t>Special accommodations </a:t>
            </a:r>
            <a:r>
              <a:rPr lang="en-US" sz="3200" dirty="0"/>
              <a:t>can be arranged</a:t>
            </a:r>
          </a:p>
          <a:p>
            <a:r>
              <a:rPr lang="en-US" sz="3200" dirty="0"/>
              <a:t>Will provide letters for attendance as needed</a:t>
            </a:r>
          </a:p>
        </p:txBody>
      </p:sp>
    </p:spTree>
    <p:extLst>
      <p:ext uri="{BB962C8B-B14F-4D97-AF65-F5344CB8AC3E}">
        <p14:creationId xmlns:p14="http://schemas.microsoft.com/office/powerpoint/2010/main" val="1639595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1825625"/>
            <a:ext cx="11828477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Both"/>
            </a:pPr>
            <a:r>
              <a:rPr lang="en-US" sz="3200" dirty="0"/>
              <a:t>Integrated research and hands-on activities to stimulate knowledge transfer and application – work at the farm </a:t>
            </a:r>
          </a:p>
          <a:p>
            <a:pPr marL="514350" indent="-514350">
              <a:buAutoNum type="arabicParenBoth"/>
            </a:pPr>
            <a:r>
              <a:rPr lang="en-US" sz="3200" dirty="0"/>
              <a:t>Facilitated team works to follow the real-world work environment – shared values and responsibilities</a:t>
            </a:r>
          </a:p>
          <a:p>
            <a:pPr marL="514350" indent="-514350">
              <a:buAutoNum type="arabicParenBoth"/>
            </a:pPr>
            <a:r>
              <a:rPr lang="en-US" sz="3200" dirty="0"/>
              <a:t>Peer-to-peer support to mirror networking in career development</a:t>
            </a:r>
          </a:p>
          <a:p>
            <a:pPr marL="514350" indent="-514350">
              <a:buAutoNum type="arabicParenBoth"/>
            </a:pPr>
            <a:r>
              <a:rPr lang="en-US" sz="3200" dirty="0"/>
              <a:t>Post-program coaching and mentoring opportunities to support participants – will be scheduled in Zoom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5202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Criteria to select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273" y="1825625"/>
            <a:ext cx="11330609" cy="4351338"/>
          </a:xfrm>
        </p:spPr>
        <p:txBody>
          <a:bodyPr>
            <a:noAutofit/>
          </a:bodyPr>
          <a:lstStyle/>
          <a:p>
            <a:pPr marL="514350" indent="-514350">
              <a:buAutoNum type="arabicParenBoth"/>
            </a:pPr>
            <a:r>
              <a:rPr lang="en-US" sz="3200" dirty="0"/>
              <a:t>The school's need to promote and advance food and agricultural sciences </a:t>
            </a:r>
          </a:p>
          <a:p>
            <a:pPr marL="514350" indent="-514350">
              <a:buAutoNum type="arabicParenBoth"/>
            </a:pPr>
            <a:r>
              <a:rPr lang="en-US" sz="3200" dirty="0"/>
              <a:t>Applicant’s personal and professional development goals in advancing food and agricultural sciences via different courses and settings</a:t>
            </a:r>
          </a:p>
          <a:p>
            <a:pPr marL="514350" indent="-514350">
              <a:buAutoNum type="arabicParenBoth"/>
            </a:pPr>
            <a:r>
              <a:rPr lang="en-US" sz="3200" dirty="0"/>
              <a:t>Applicant’s willingness to commit time and effort to 3-day training in Greensboro</a:t>
            </a:r>
          </a:p>
          <a:p>
            <a:pPr marL="514350" indent="-514350">
              <a:buAutoNum type="arabicParenBoth"/>
            </a:pPr>
            <a:r>
              <a:rPr lang="en-US" sz="3200" dirty="0"/>
              <a:t>Teaching philosophy and experience</a:t>
            </a:r>
          </a:p>
          <a:p>
            <a:pPr marL="514350" indent="-514350">
              <a:buAutoNum type="arabicParenBoth"/>
            </a:pPr>
            <a:r>
              <a:rPr lang="en-US" sz="3200" dirty="0"/>
              <a:t>Recommendations from supervisors, peers, and students</a:t>
            </a:r>
          </a:p>
        </p:txBody>
      </p:sp>
    </p:spTree>
    <p:extLst>
      <p:ext uri="{BB962C8B-B14F-4D97-AF65-F5344CB8AC3E}">
        <p14:creationId xmlns:p14="http://schemas.microsoft.com/office/powerpoint/2010/main" val="6360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41248" y="6356350"/>
            <a:ext cx="263347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A355F61-DF3D-4002-9F46-42155A1FE863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10/22/2025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091FBDD5-A0C3-48A2-857B-BF2AFD813B5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" name="TextBox 4">
            <a:extLst>
              <a:ext uri="{FF2B5EF4-FFF2-40B4-BE49-F238E27FC236}">
                <a16:creationId xmlns:a16="http://schemas.microsoft.com/office/drawing/2014/main" id="{E9FAF5D9-CD14-4670-B479-FBC2B70CB3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5330707"/>
              </p:ext>
            </p:extLst>
          </p:nvPr>
        </p:nvGraphicFramePr>
        <p:xfrm>
          <a:off x="249381" y="928255"/>
          <a:ext cx="10400199" cy="3546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13506" y="928255"/>
            <a:ext cx="5471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Team Management Principles</a:t>
            </a:r>
          </a:p>
        </p:txBody>
      </p:sp>
    </p:spTree>
    <p:extLst>
      <p:ext uri="{BB962C8B-B14F-4D97-AF65-F5344CB8AC3E}">
        <p14:creationId xmlns:p14="http://schemas.microsoft.com/office/powerpoint/2010/main" val="813651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B0E591D19D374D9C9015864972A7E8" ma:contentTypeVersion="18" ma:contentTypeDescription="Create a new document." ma:contentTypeScope="" ma:versionID="440929eb5b58dae469fbb4867e3bda22">
  <xsd:schema xmlns:xsd="http://www.w3.org/2001/XMLSchema" xmlns:xs="http://www.w3.org/2001/XMLSchema" xmlns:p="http://schemas.microsoft.com/office/2006/metadata/properties" xmlns:ns3="3dbc86d4-6556-4a28-b0b1-08dce127481b" xmlns:ns4="62a7779e-e04b-49c2-8b4a-92b1045d0209" targetNamespace="http://schemas.microsoft.com/office/2006/metadata/properties" ma:root="true" ma:fieldsID="9a49e42de450206c32f1995940cf6d7f" ns3:_="" ns4:_="">
    <xsd:import namespace="3dbc86d4-6556-4a28-b0b1-08dce127481b"/>
    <xsd:import namespace="62a7779e-e04b-49c2-8b4a-92b1045d020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c86d4-6556-4a28-b0b1-08dce12748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a7779e-e04b-49c2-8b4a-92b1045d020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dbc86d4-6556-4a28-b0b1-08dce127481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89BB26-ABAB-4A6F-A5AF-FA3B617766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bc86d4-6556-4a28-b0b1-08dce127481b"/>
    <ds:schemaRef ds:uri="62a7779e-e04b-49c2-8b4a-92b1045d02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6A2A95-AF8F-4FF4-BF8A-D8F74FB3ECCB}">
  <ds:schemaRefs>
    <ds:schemaRef ds:uri="http://purl.org/dc/terms/"/>
    <ds:schemaRef ds:uri="http://schemas.openxmlformats.org/package/2006/metadata/core-properties"/>
    <ds:schemaRef ds:uri="62a7779e-e04b-49c2-8b4a-92b1045d0209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3dbc86d4-6556-4a28-b0b1-08dce127481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3A135E8-11A7-4662-BFFB-2F1FF800B8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600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Times New Roman</vt:lpstr>
      <vt:lpstr>Office Theme</vt:lpstr>
      <vt:lpstr>Paid Experiential Learning Programs in Supporting K-14 Educators and Administrators in NC</vt:lpstr>
      <vt:lpstr>PowerPoint Presentation</vt:lpstr>
      <vt:lpstr>Background</vt:lpstr>
      <vt:lpstr>Goals and Objectives</vt:lpstr>
      <vt:lpstr>Location of the Program </vt:lpstr>
      <vt:lpstr>Priority</vt:lpstr>
      <vt:lpstr>PowerPoint Presentation</vt:lpstr>
      <vt:lpstr>Logistic of the Program</vt:lpstr>
      <vt:lpstr>Approaches</vt:lpstr>
      <vt:lpstr>Criteria to select participants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Chyi Lyi Liang</dc:creator>
  <cp:lastModifiedBy>Chyi Lyi Liang</cp:lastModifiedBy>
  <cp:revision>21</cp:revision>
  <dcterms:created xsi:type="dcterms:W3CDTF">2022-08-04T21:25:57Z</dcterms:created>
  <dcterms:modified xsi:type="dcterms:W3CDTF">2025-10-22T21:29:28Z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0x01010013B0E591D19D374D9C9015864972A7E8</vt:lpwstr>
  </property>
</Properties>
</file>